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y="6858000" cx="9144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B9B0-BB77-48AD-B907-7D7D00D424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20E83F-843F-4B71-93FD-CFA9621E0A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B9B0-BB77-48AD-B907-7D7D00D424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E83F-843F-4B71-93FD-CFA9621E0A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B9B0-BB77-48AD-B907-7D7D00D424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E83F-843F-4B71-93FD-CFA9621E0A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B9B0-BB77-48AD-B907-7D7D00D424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E83F-843F-4B71-93FD-CFA9621E0A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B9B0-BB77-48AD-B907-7D7D00D424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E83F-843F-4B71-93FD-CFA9621E0A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B9B0-BB77-48AD-B907-7D7D00D424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E83F-843F-4B71-93FD-CFA9621E0A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B9B0-BB77-48AD-B907-7D7D00D424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E83F-843F-4B71-93FD-CFA9621E0A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B9B0-BB77-48AD-B907-7D7D00D424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E83F-843F-4B71-93FD-CFA9621E0A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B9B0-BB77-48AD-B907-7D7D00D424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E83F-843F-4B71-93FD-CFA9621E0A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B9B0-BB77-48AD-B907-7D7D00D424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E83F-843F-4B71-93FD-CFA9621E0A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B9B0-BB77-48AD-B907-7D7D00D424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E83F-843F-4B71-93FD-CFA9621E0A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07CB9B0-BB77-48AD-B907-7D7D00D424E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120E83F-843F-4B71-93FD-CFA9621E0A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64997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6421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Гостиница «Адмирал» Ялта»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6381328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г. Ялта, ул. Свердлова, д. 32, к.1</a:t>
            </a:r>
          </a:p>
        </p:txBody>
      </p:sp>
      <p:sp>
        <p:nvSpPr>
          <p:cNvPr id="2" name="5-конечная звезда 1"/>
          <p:cNvSpPr/>
          <p:nvPr/>
        </p:nvSpPr>
        <p:spPr>
          <a:xfrm>
            <a:off x="3059832" y="1988840"/>
            <a:ext cx="79208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8" name="5-конечная звезда 7"/>
          <p:cNvSpPr/>
          <p:nvPr/>
        </p:nvSpPr>
        <p:spPr>
          <a:xfrm>
            <a:off x="4294009" y="1988840"/>
            <a:ext cx="79208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429192" y="1988840"/>
            <a:ext cx="792088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9874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Гостиница "Адмирал" расположена не далеко от моря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центре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города на территории парка им.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Мордвинова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в тихом историческом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месте. 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протяженности парковой зоны расположены усадьба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Мордвинова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— графский дворец,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 особняк княгини Барятинской, красивые прогулочные дорожки богатые зеленью и архитектурой.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20211007-DSCF7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2924944"/>
            <a:ext cx="475252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User\Desktop\IMG_20211008_114914_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895" y="489879"/>
            <a:ext cx="316835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5599437" y="4293096"/>
            <a:ext cx="31490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 гостиницы до центральной набережной 700 м и 15 минут до массандровских пляжей и автовокзала.</a:t>
            </a:r>
          </a:p>
        </p:txBody>
      </p:sp>
    </p:spTree>
    <p:extLst>
      <p:ext uri="{BB962C8B-B14F-4D97-AF65-F5344CB8AC3E}">
        <p14:creationId xmlns:p14="http://schemas.microsoft.com/office/powerpoint/2010/main" val="40108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8201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гостинице "Адмирал" вы найдете все, что вам нужно для комфортного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отдыха: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просторные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номера, оборудованные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кухонной зоной.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 балкона номера открывается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вид на море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горы.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61" y="1257040"/>
            <a:ext cx="4061797" cy="26776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2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746552" y="3797721"/>
            <a:ext cx="3829049" cy="2538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 descr="C:\Users\User\Desktop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79590"/>
            <a:ext cx="453558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3" name="Picture 5" descr="C:\Users\User\Desktop\IMG_20211008_130858_5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90314"/>
            <a:ext cx="2895786" cy="28957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5743" y="432497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территории гостиницы работает сауна и бильярд. </a:t>
            </a:r>
          </a:p>
        </p:txBody>
      </p:sp>
      <p:pic>
        <p:nvPicPr>
          <p:cNvPr id="3074" name="Picture 2" descr="C:\Users\User\Desktop\IMG-20211011-WA0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2941"/>
            <a:ext cx="5021157" cy="3064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-20211011-WA0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t="16442"/>
          <a:stretch/>
        </p:blipFill>
        <p:spPr bwMode="auto">
          <a:xfrm>
            <a:off x="5580760" y="1628800"/>
            <a:ext cx="3129879" cy="4363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3510" y="4678114"/>
            <a:ext cx="1966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Максимальная вместимость 6 человек</a:t>
            </a:r>
          </a:p>
        </p:txBody>
      </p:sp>
      <p:pic>
        <p:nvPicPr>
          <p:cNvPr id="3077" name="Picture 5" descr="C:\Users\User\Desktop\IMG_20211008_125436_8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5104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2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